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55CF-F3BA-4F53-9D30-A5A91422B4BA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3BF2-53E0-468D-8381-DE003990D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63BF2-53E0-468D-8381-DE003990DD9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3CF8-D5DE-E5D0-9F60-F6A6ED672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7930D-6F6F-18EA-259A-DA82BCA2B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4CA4-3EA1-2728-7D94-4A96062B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D8AB7-2590-F88F-25B5-2FB1C717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F14F-A35A-7D5D-0907-D03F3B64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A87D-4AE1-7FAD-A69B-FFFFBE66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6B199-A508-22B1-9817-3A87727C5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E064-9A96-2ED0-248F-94BB474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652A-1A4F-746C-2EA6-939DE3C3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5D8A-C895-AF46-C3D1-B003A971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D261F-38FD-AC10-4281-7A1F8ED38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51179-0869-A15D-21D5-0DC92B250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4F0D-E88D-7A85-B708-1453E1DF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DACD-3994-CEEB-11CD-B044417E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4761-7E20-A879-4AA9-33BBFFAE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6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4C34-C9BE-072D-912E-7A174B48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C7C4-4F82-644B-7CF5-2CDB5A02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B74F-E9B9-2BAC-E298-41DB809E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431C-FEAA-DD88-315D-DAB2F28D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E7942-0A73-8658-1F17-3A5D2061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5F1C-974D-97B9-EC65-FCCF337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CDE6-5A9C-68DD-F7E0-845F20AAB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D3BC9-B76B-61D1-228F-CDF72836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26B63-FDBC-1AF0-87A1-A1F75417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F71D-2E07-B440-8715-49454EF3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4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B682-BCE0-88C4-2A01-73DEB06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E0A2-CDEE-B8A7-9B2F-EC7889DD3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C9040-CE18-E95F-83C9-088913081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64614-00AF-B0C4-4C25-95E588DD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497F5-C1B6-2A7F-0D7F-F3619816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F530-806B-F79B-76F8-4C59D821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0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55F2-9268-0C10-5226-EC055846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D76D7-8FA2-FC3B-6874-209845B5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4E2F8-7FB9-0AED-642D-0E90E6D57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3B872-670B-39DE-2BA8-6A506688A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F1EC7-9883-3D77-E6ED-C4A807110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2023C-13DA-AA70-D2AC-B60B151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CD5DC-9BA1-12FC-0BAE-2A34F590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25ECF-0814-B3A4-57CE-761B22D4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9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A737-DEA7-5126-CD53-93C602C9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F00E7-B34D-F6F1-BAEC-924A4728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B805D-A48E-8901-504D-EC55DD58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DA376-7BA5-EAE0-FE24-19CE2810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24896-47EE-F390-138E-DA8ED0AF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E64F2-5CA6-B827-B2ED-4880F196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6BDC7-111A-ABC8-6816-B652AB9C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9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AF3D-CD09-E4D3-BFB3-E96A8DEF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D425-6935-8C01-961A-5C4C4306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5B0C-9679-57E3-5F86-72C9800C9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C3692-5547-F310-621F-3184D845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C6857-8F75-1311-3B62-B9791396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C80F-EED9-ED09-775A-59D8C43F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2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6B62-B773-CFE5-EBAE-AD2AE7FD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D0467-90B3-C091-B709-DEB3A6CC2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4A93C-C9DC-A5FD-069A-D40A2121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14CB5-3EB4-BFF5-1E2C-1BE380E4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BB6EC-C75A-27BB-8FBF-0E134181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C989-13BA-7E29-4DFB-3034FB15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FE26B-A465-0442-EB12-32E40DF7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8B67C-B848-7836-6B73-BEFC22CF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8D0C-6702-68AA-1401-925528608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38492-D89A-4967-A039-47E17840270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BBBD-1A78-FE6B-D3D2-B3EBFBC2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5653-6549-4E7C-790B-DD41D4A5D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38939F-A71A-47EF-8335-67DC3EE0F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5D08C-AB62-3F84-3754-83E9E652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0"/>
            <a:ext cx="954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FB140-AF22-9A3B-67DF-BACED04E5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83" y="0"/>
            <a:ext cx="956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DB106-D6EC-C02B-0194-6719F4E2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38" y="0"/>
            <a:ext cx="952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57617-7FB0-C413-B8BD-E90401975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07" y="0"/>
            <a:ext cx="9509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975AD-9F0F-8913-3EAD-4E45EF83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86" y="0"/>
            <a:ext cx="9554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4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96BFF-B544-C104-B141-8B759299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73" y="0"/>
            <a:ext cx="959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7D78-1ABC-AE17-DD8E-7071C4C7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0"/>
            <a:ext cx="956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6CDEF-F97A-3439-44F4-C60BCF2B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93" y="0"/>
            <a:ext cx="9552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708CC-5EFB-3394-7244-62425F9B6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59" y="0"/>
            <a:ext cx="9524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0A3AA-1A9E-9168-C896-BE9EDB36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72" y="0"/>
            <a:ext cx="9571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A0E8E-DC90-D9C7-0507-DE224DC9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70" y="0"/>
            <a:ext cx="96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B2750-1AC6-4A8D-CBDC-7F8D8755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8" y="0"/>
            <a:ext cx="93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4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5238BB-D7DA-B9A3-73F4-CD5135A085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2416" y="586946"/>
            <a:ext cx="3907348" cy="557572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EFFCDD-4C09-4143-B92D-43C9B5594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94752" y="586946"/>
            <a:ext cx="6910020" cy="55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F1563-2A71-5A7B-9063-50514150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81" y="0"/>
            <a:ext cx="919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0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53103-1CCF-FF12-AD0F-7956BD73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66" y="0"/>
            <a:ext cx="960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142E9-528B-EF40-3515-E16AD1EC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41" y="0"/>
            <a:ext cx="954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29E2F-E3AB-B702-3068-79D77F77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30" y="0"/>
            <a:ext cx="959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12EB7-808B-B09B-C182-29B59FA4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07" y="0"/>
            <a:ext cx="9509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554D9-D0B8-71B9-7B67-BDD2F5DE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03" y="0"/>
            <a:ext cx="9522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2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6230D-1383-DE8E-F97A-521D5B45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30" y="0"/>
            <a:ext cx="959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9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1</Words>
  <Application>Microsoft Office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Cartwright, Adrian</dc:creator>
  <cp:lastModifiedBy>Cartwright, Adrian</cp:lastModifiedBy>
  <cp:revision>1</cp:revision>
  <dcterms:created xsi:type="dcterms:W3CDTF">2026-04-17T12:51:05Z</dcterms:created>
  <dcterms:modified xsi:type="dcterms:W3CDTF">2026-04-20T06:44:24Z</dcterms:modified>
</cp:coreProperties>
</file>